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256" r:id="rId3"/>
    <p:sldId id="297" r:id="rId4"/>
    <p:sldId id="296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8" r:id="rId41"/>
    <p:sldId id="2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7"/>
    <p:restoredTop sz="94694"/>
  </p:normalViewPr>
  <p:slideViewPr>
    <p:cSldViewPr snapToGrid="0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06E7F-5D21-6945-A95A-5DB0047A0AA4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84F23-01E2-084D-BEF6-104C04677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9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F937-4B88-D0CB-6E84-AE379446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005F-4090-89ED-2435-C675BC5E2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4FCC3-7321-DA3E-A8D6-70F469E5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8313-C5F7-C7AC-27A5-468B0119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984A2-13FA-F0C3-2C8C-ACC3ED18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3E96-5BC3-E24B-C78B-B3A50A8E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873B9-BFCB-8DC4-127A-821063E9F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A39F-DEB5-1959-C573-ED570D00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2BBAA-2D55-CF23-D97F-4ABC0032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6BAB1-4834-3DB1-82B7-915D2B31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D32FE-E350-6AD4-A08C-520B49B1E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E0C74-7EBC-0FB8-5AB0-CC378C6B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3067-32E2-F88D-FD07-1587A1B5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7EC74-C0DD-BFB4-B382-A9B40DE8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966E-A324-BFD2-E5BF-7BDB80AF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9C85-C7F3-D1B9-C826-B0047B86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6087-E1CA-2357-4553-C38D082B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51E-A404-BC53-257B-E38DB41E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ED621-105C-1EFC-7A0F-F367D139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2D8C6-6CC7-E0B2-05D3-B8714B82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7D07-9E86-96ED-F866-26A72BAC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83BA-CBD3-2E28-AE9C-777B2E4F3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A5BD5-2300-EC0D-0431-DEF406F3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E6E25-A82A-621C-3D8D-EAF320DC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3E0C-FF4D-3A03-FFCC-56FBC4EE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4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7B59-1B0A-FC75-A9FE-33D9063D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D150-79D6-5937-75C7-535F6924E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FCBF-73F9-90F9-7CF2-F36A5A8D8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276B9-4CD5-B6DD-7B7F-331A28BB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0D9BB-18D9-B0A3-EEC3-DE4C5301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16B50-C2C4-82DE-F8F9-0796D46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9FC0-0F22-224B-0853-5637D614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0A085-53E1-A68B-5C0E-A7BBAA659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DA62B-C4E7-F57C-D4D8-C7F62F952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9C27C-8625-3EA8-5189-B65B7BC18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4DD1F-BD68-F55F-854E-86B09DF8E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4154D-D6C4-1BDF-0639-F8C503BA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E0E98-301B-69C4-B1DA-C2F2F3B5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8E760-8155-2930-97E3-5A5C8F14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8CCD-B18E-0544-791C-82E2DBE5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D7EC-E108-682A-9FC3-28886829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3D5F4-AAC9-7781-CDEA-BA27B72A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DE6CE-8440-EE0A-3ECC-5264E5C7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EE3BF-F0F8-0B11-5C3B-86402311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2061D-9A4F-6D44-050E-4B0B11EB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205C7-7813-067E-9EFC-7D743AE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3E2-E7B2-F3F7-5125-8BBBC81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17DF-8109-FB41-3DEE-49077E05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D1DBA-602D-E67E-E14D-5F029DB24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85628-890C-AD38-8698-1854BD49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5F3B1-D1C2-87D9-35E9-93666B9F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30A0-9ECC-F349-0B2D-1138E177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4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DACE-B221-89E4-FBFE-C62E1F1A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E313F-0CA4-1C04-A224-FBF6A66A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6044B-A3D5-C3D0-CEF5-2B4302986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146E9-41CF-3ED1-6F98-75050D7D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156-E8D5-6745-AF09-7213DAB8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F6B2E-0E49-8A06-E607-25AED1DC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6FE55-B506-1007-A83C-8DFBFA82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CE337-3A4C-32FB-ED1E-629127931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02AB-90E0-4ACC-FB73-58FA34F53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AEF88-08D0-DD49-B0C1-E74CC52C9E3F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FBAC0-972B-E3A9-702A-43E1AD76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4AA3-F243-08B0-F778-6E8ABE85E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4@uoregon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2: Vector data analysis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14:00-16:00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EE230-F4DF-A536-BC5E-0A18231772B9}"/>
              </a:ext>
            </a:extLst>
          </p:cNvPr>
          <p:cNvSpPr/>
          <p:nvPr/>
        </p:nvSpPr>
        <p:spPr>
          <a:xfrm>
            <a:off x="450424" y="1524000"/>
            <a:ext cx="11108530" cy="276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6C90885-A3A2-D7CE-5BD9-E0001FF77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3" y="1524000"/>
            <a:ext cx="11226979" cy="19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1" y="117231"/>
            <a:ext cx="10502701" cy="539261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47" y="4328595"/>
            <a:ext cx="6159012" cy="23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1" y="117231"/>
            <a:ext cx="10502701" cy="5392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D1984-4EAE-3E7B-E84A-A6A4ECADBC08}"/>
              </a:ext>
            </a:extLst>
          </p:cNvPr>
          <p:cNvSpPr/>
          <p:nvPr/>
        </p:nvSpPr>
        <p:spPr>
          <a:xfrm>
            <a:off x="238821" y="1652952"/>
            <a:ext cx="11108530" cy="3856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0FFA8-9DFD-ABAA-F540-1BDA0ECB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53"/>
          <a:stretch/>
        </p:blipFill>
        <p:spPr>
          <a:xfrm>
            <a:off x="238820" y="1652952"/>
            <a:ext cx="11740173" cy="1113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E782DF-29F8-87D6-B662-5F2F28695FE0}"/>
              </a:ext>
            </a:extLst>
          </p:cNvPr>
          <p:cNvSpPr/>
          <p:nvPr/>
        </p:nvSpPr>
        <p:spPr>
          <a:xfrm>
            <a:off x="104041" y="2766645"/>
            <a:ext cx="9673005" cy="3974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9F03300-C7F4-9A04-93A9-1486DCD3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4" b="1252"/>
          <a:stretch/>
        </p:blipFill>
        <p:spPr>
          <a:xfrm>
            <a:off x="8827477" y="1494138"/>
            <a:ext cx="2321152" cy="51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7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26"/>
          <a:stretch/>
        </p:blipFill>
        <p:spPr>
          <a:xfrm>
            <a:off x="104041" y="117232"/>
            <a:ext cx="10502701" cy="656492"/>
          </a:xfrm>
          <a:prstGeom prst="rect">
            <a:avLst/>
          </a:prstGeom>
        </p:spPr>
      </p:pic>
      <p:pic>
        <p:nvPicPr>
          <p:cNvPr id="12" name="Picture 11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6D3D5C8-803B-3066-B6BD-704FFD3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1" y="773724"/>
            <a:ext cx="10587405" cy="31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26"/>
          <a:stretch/>
        </p:blipFill>
        <p:spPr>
          <a:xfrm>
            <a:off x="104041" y="117232"/>
            <a:ext cx="10502701" cy="656492"/>
          </a:xfrm>
          <a:prstGeom prst="rect">
            <a:avLst/>
          </a:prstGeom>
        </p:spPr>
      </p:pic>
      <p:pic>
        <p:nvPicPr>
          <p:cNvPr id="12" name="Picture 11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6D3D5C8-803B-3066-B6BD-704FFD3D3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16"/>
          <a:stretch/>
        </p:blipFill>
        <p:spPr>
          <a:xfrm>
            <a:off x="104041" y="773724"/>
            <a:ext cx="10587405" cy="57443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8EA5E7-0C86-EDC9-B5B0-31EEFDF7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0" y="1348154"/>
            <a:ext cx="10502701" cy="39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10"/>
          <a:stretch/>
        </p:blipFill>
        <p:spPr>
          <a:xfrm>
            <a:off x="263735" y="150737"/>
            <a:ext cx="10208819" cy="23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5"/>
          <a:stretch/>
        </p:blipFill>
        <p:spPr>
          <a:xfrm>
            <a:off x="263735" y="150737"/>
            <a:ext cx="10573322" cy="64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9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88"/>
          <a:stretch/>
        </p:blipFill>
        <p:spPr>
          <a:xfrm>
            <a:off x="263735" y="150738"/>
            <a:ext cx="10208819" cy="622986"/>
          </a:xfrm>
          <a:prstGeom prst="rect">
            <a:avLst/>
          </a:prstGeom>
        </p:spPr>
      </p:pic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8556819D-CDE9-53E0-EA6C-21A789DE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773723"/>
            <a:ext cx="11157437" cy="47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3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88"/>
          <a:stretch/>
        </p:blipFill>
        <p:spPr>
          <a:xfrm>
            <a:off x="263735" y="150738"/>
            <a:ext cx="10208819" cy="622986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F7C7E25-680E-7A02-F714-5FFD44DD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5" y="863600"/>
            <a:ext cx="10726614" cy="23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4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74"/>
          <a:stretch/>
        </p:blipFill>
        <p:spPr>
          <a:xfrm>
            <a:off x="208084" y="130783"/>
            <a:ext cx="11073704" cy="29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1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83"/>
          <a:stretch/>
        </p:blipFill>
        <p:spPr>
          <a:xfrm>
            <a:off x="163779" y="51038"/>
            <a:ext cx="11746867" cy="22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4" y="130783"/>
            <a:ext cx="11073704" cy="4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48"/>
          <a:stretch/>
        </p:blipFill>
        <p:spPr>
          <a:xfrm>
            <a:off x="208084" y="130783"/>
            <a:ext cx="11073704" cy="1322879"/>
          </a:xfrm>
          <a:prstGeom prst="rect">
            <a:avLst/>
          </a:pr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128F0C4-52B3-6688-2055-8E2A0D553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36"/>
          <a:stretch/>
        </p:blipFill>
        <p:spPr>
          <a:xfrm>
            <a:off x="208084" y="1550378"/>
            <a:ext cx="10670931" cy="19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48"/>
          <a:stretch/>
        </p:blipFill>
        <p:spPr>
          <a:xfrm>
            <a:off x="208084" y="130783"/>
            <a:ext cx="11073704" cy="1322879"/>
          </a:xfrm>
          <a:prstGeom prst="rect">
            <a:avLst/>
          </a:pr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128F0C4-52B3-6688-2055-8E2A0D5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4" y="1550378"/>
            <a:ext cx="10670931" cy="43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3DCCBF-587D-A369-58A3-E618982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56"/>
          <a:stretch/>
        </p:blipFill>
        <p:spPr>
          <a:xfrm>
            <a:off x="191831" y="93784"/>
            <a:ext cx="10540387" cy="24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3DCCBF-587D-A369-58A3-E618982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61"/>
          <a:stretch/>
        </p:blipFill>
        <p:spPr>
          <a:xfrm>
            <a:off x="191831" y="93784"/>
            <a:ext cx="10540387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" y="206619"/>
            <a:ext cx="11123438" cy="2630366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06" y="2864827"/>
            <a:ext cx="5174642" cy="37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61621"/>
          <a:stretch/>
        </p:blipFill>
        <p:spPr>
          <a:xfrm>
            <a:off x="135792" y="0"/>
            <a:ext cx="110607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1441"/>
          <a:stretch/>
        </p:blipFill>
        <p:spPr>
          <a:xfrm>
            <a:off x="135792" y="0"/>
            <a:ext cx="11060724" cy="6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86846"/>
          <a:stretch/>
        </p:blipFill>
        <p:spPr>
          <a:xfrm>
            <a:off x="135792" y="0"/>
            <a:ext cx="11060724" cy="94956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BA1A98-B736-1793-5B12-DB5AE695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2" y="949569"/>
            <a:ext cx="10987238" cy="54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043E32-72F5-1B67-5383-DB3A8B5E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8" y="973015"/>
            <a:ext cx="10321354" cy="419686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0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4077"/>
          <a:stretch/>
        </p:blipFill>
        <p:spPr>
          <a:xfrm>
            <a:off x="163779" y="51037"/>
            <a:ext cx="11746867" cy="38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0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CA0CCCE-4813-3E8F-A654-0E27637D1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3"/>
          <a:stretch/>
        </p:blipFill>
        <p:spPr>
          <a:xfrm>
            <a:off x="194408" y="973014"/>
            <a:ext cx="9367600" cy="4923693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6959B-8CF2-2568-B49E-254179AF4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90" b="21482"/>
          <a:stretch/>
        </p:blipFill>
        <p:spPr>
          <a:xfrm>
            <a:off x="346807" y="4050318"/>
            <a:ext cx="11158985" cy="2262553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AB6C2A-58AE-2BBD-AB01-3DA15B8E7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972"/>
          <a:stretch/>
        </p:blipFill>
        <p:spPr>
          <a:xfrm>
            <a:off x="346807" y="1817072"/>
            <a:ext cx="11158985" cy="2262553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C2EC8-7094-3AF1-97D0-5CD87788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98" y="973016"/>
            <a:ext cx="11012517" cy="8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92"/>
          <a:stretch/>
        </p:blipFill>
        <p:spPr>
          <a:xfrm>
            <a:off x="219807" y="187082"/>
            <a:ext cx="10772405" cy="19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0"/>
          <a:stretch/>
        </p:blipFill>
        <p:spPr>
          <a:xfrm>
            <a:off x="219807" y="187082"/>
            <a:ext cx="10772405" cy="2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9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" y="187082"/>
            <a:ext cx="10772405" cy="42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3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1BC727F9-6FBD-D91E-19F8-69E9701D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57"/>
          <a:stretch/>
        </p:blipFill>
        <p:spPr>
          <a:xfrm>
            <a:off x="320341" y="0"/>
            <a:ext cx="11302545" cy="2414954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8A7F253-9E15-8335-E570-A156C5BA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38" y="2414954"/>
            <a:ext cx="5670550" cy="42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2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7C147B-F764-3964-5EB4-853DAFD7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" y="176822"/>
            <a:ext cx="11239525" cy="32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1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7C147B-F764-3964-5EB4-853DAFD71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76"/>
          <a:stretch/>
        </p:blipFill>
        <p:spPr>
          <a:xfrm>
            <a:off x="234460" y="176823"/>
            <a:ext cx="11239525" cy="84308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B03FD-1AB8-B2A1-B55E-B45B01E7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0" y="1019909"/>
            <a:ext cx="11254152" cy="14067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BA593F-2E44-95CE-A56E-67BD391F7DC5}"/>
              </a:ext>
            </a:extLst>
          </p:cNvPr>
          <p:cNvGrpSpPr/>
          <p:nvPr/>
        </p:nvGrpSpPr>
        <p:grpSpPr>
          <a:xfrm>
            <a:off x="2362197" y="2426678"/>
            <a:ext cx="6998677" cy="4190593"/>
            <a:chOff x="1611920" y="2490583"/>
            <a:chExt cx="6998677" cy="4190593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4CF9B1FD-AFD6-5529-876C-A7470FC5F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655"/>
            <a:stretch/>
          </p:blipFill>
          <p:spPr>
            <a:xfrm>
              <a:off x="5181600" y="2490583"/>
              <a:ext cx="3428997" cy="4190593"/>
            </a:xfrm>
            <a:prstGeom prst="rect">
              <a:avLst/>
            </a:prstGeom>
          </p:spPr>
        </p:pic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6A8AC39C-05C2-760D-5933-96FE3D9BD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000"/>
            <a:stretch/>
          </p:blipFill>
          <p:spPr>
            <a:xfrm>
              <a:off x="1611920" y="2490583"/>
              <a:ext cx="3569680" cy="419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619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BB3AA-5457-9234-7190-32A60F64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158262"/>
            <a:ext cx="11485265" cy="22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BB3AA-5457-9234-7190-32A60F64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70"/>
          <a:stretch/>
        </p:blipFill>
        <p:spPr>
          <a:xfrm>
            <a:off x="199292" y="158262"/>
            <a:ext cx="11485265" cy="1307123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AFC5B5-E46F-92B8-FA11-0100AE5E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1465385"/>
            <a:ext cx="11262112" cy="3141398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9D4409F-C600-7349-5FD2-2039BC60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785" y="3140284"/>
            <a:ext cx="2754923" cy="37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4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89" r="12131"/>
          <a:stretch/>
        </p:blipFill>
        <p:spPr>
          <a:xfrm>
            <a:off x="70574" y="1352839"/>
            <a:ext cx="11746867" cy="5294145"/>
          </a:xfrm>
          <a:prstGeom prst="rect">
            <a:avLst/>
          </a:prstGeom>
        </p:spPr>
      </p:pic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0263CCFE-6DEE-B1E2-C9DB-D24403DE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216"/>
          <a:stretch/>
        </p:blipFill>
        <p:spPr>
          <a:xfrm>
            <a:off x="163779" y="51038"/>
            <a:ext cx="11746867" cy="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9BC1944C-1BF8-9054-FCF5-B5948E1CAB67}"/>
              </a:ext>
            </a:extLst>
          </p:cNvPr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Lab: Distribution of Northern Spotted Owls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" name="Picture 5" descr="A brown owl on a branch&#10;&#10;Description automatically generated">
            <a:extLst>
              <a:ext uri="{FF2B5EF4-FFF2-40B4-BE49-F238E27FC236}">
                <a16:creationId xmlns:a16="http://schemas.microsoft.com/office/drawing/2014/main" id="{EA3F833F-80CE-FCB7-C13A-C352D6E4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309624"/>
            <a:ext cx="5308600" cy="35560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A98A1ACE-74AB-DA7B-D4A1-5C86A1E4B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90" y="5357888"/>
            <a:ext cx="10150820" cy="12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88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Network data analysis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8737-09DA-5E6C-BAA0-722A73BACA32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14:00-16:00</a:t>
            </a:r>
          </a:p>
        </p:txBody>
      </p:sp>
      <p:pic>
        <p:nvPicPr>
          <p:cNvPr id="4" name="Picture 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7A1E1D1-EB46-035F-49A7-A2F16978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7B96E1-DE69-64E1-8238-96D405059F72}"/>
              </a:ext>
            </a:extLst>
          </p:cNvPr>
          <p:cNvSpPr/>
          <p:nvPr/>
        </p:nvSpPr>
        <p:spPr>
          <a:xfrm>
            <a:off x="586154" y="2321169"/>
            <a:ext cx="10451977" cy="431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50829E-66CC-1259-F5A3-2EEBFAC3EFB0}"/>
              </a:ext>
            </a:extLst>
          </p:cNvPr>
          <p:cNvSpPr/>
          <p:nvPr/>
        </p:nvSpPr>
        <p:spPr>
          <a:xfrm>
            <a:off x="586154" y="3903785"/>
            <a:ext cx="10451977" cy="2731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1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FB833E-405A-0F8D-B1D4-F7B687BA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73" y="4525107"/>
            <a:ext cx="4124503" cy="22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6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3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EE230-F4DF-A536-BC5E-0A18231772B9}"/>
              </a:ext>
            </a:extLst>
          </p:cNvPr>
          <p:cNvSpPr/>
          <p:nvPr/>
        </p:nvSpPr>
        <p:spPr>
          <a:xfrm>
            <a:off x="450424" y="1524000"/>
            <a:ext cx="11108530" cy="276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1CD7EF8-F92C-CE3E-05A0-D9CF85C8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4" y="1524000"/>
            <a:ext cx="11226979" cy="19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59</Words>
  <Application>Microsoft Macintosh PowerPoint</Application>
  <PresentationFormat>Widescreen</PresentationFormat>
  <Paragraphs>10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7</cp:revision>
  <dcterms:created xsi:type="dcterms:W3CDTF">2023-01-12T23:37:54Z</dcterms:created>
  <dcterms:modified xsi:type="dcterms:W3CDTF">2024-04-08T16:14:59Z</dcterms:modified>
</cp:coreProperties>
</file>